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81FA601-5340-48A1-A4E3-C3332C573B7A}">
          <p14:sldIdLst>
            <p14:sldId id="256"/>
            <p14:sldId id="257"/>
            <p14:sldId id="259"/>
            <p14:sldId id="260"/>
            <p14:sldId id="261"/>
            <p14:sldId id="262"/>
            <p14:sldId id="264"/>
            <p14:sldId id="26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D1445-D157-42DA-B044-7D93CC3A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B581ED-ED6E-48D2-B1E7-882AF0B9E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B03D5-9F5B-4C4E-A08E-6A2BFBD8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6B7910-E7B6-452C-A058-E5D6AD4B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15640B-A125-4C4C-8098-EE9158AA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154CD8-6D20-43AD-B0C1-B727C4CD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706BF3-F3A8-4029-9CCD-F3F2D9851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37551E-646A-493D-8A15-034F682C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1CF41F-CF0A-4369-8130-D4C85A1B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793CCD-DD87-46CE-A974-1193736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7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C94CFFE-E76D-4CDD-B9D6-7A99D45F5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EBAAAA-A1DD-4741-A6F7-E9BE793A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BA7BAF-0A33-49F2-BA1A-ED036C2C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6CEEA9-00FA-4EEC-A30B-D8B4ACD7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B4046E-C087-41FD-B40A-87B5C8A7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2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45C86-EC9E-4A73-953F-5A7E6C48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C5F5BB-FE9C-45C3-A959-F06451CB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53F9E-BCE3-408A-939D-C2660742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72F8D6-903D-48B1-8F79-22D1ED43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033EA-C668-4513-9914-A4CB4811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1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67444-3564-479E-9AB4-37955BA1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D3702-5E6B-4FB0-851A-ED66396E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E4EB25-39B8-4431-9C41-C72E270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F3CE83-749E-494C-B919-067FE2C2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5F7A1C-A9BF-4C9C-AC25-CA7E3FEA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1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17EDC-F9E8-4419-82FF-CDD5E3E5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BB622-8E8A-4816-9F8B-95A69F0B2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5597E1-9340-40A0-BBC0-8E9B8F38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61A8C8-82EA-4F4A-970F-5A9CE36E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3059D3-D5D0-4208-8481-DD6A1553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1C98A6-0782-4C87-8E3F-83B1A10E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5FA4E-51AE-4756-BF66-1EA38BB0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BD6F2D-547B-4D0D-BF71-FEF598D9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7F2700-C87E-431B-8DD8-0EAB793CD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0FC790-8378-416E-9E2C-9D2111932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95729AD-B3D6-4E9A-A5D9-8C85F233B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822F0F-4DDC-4366-BBE5-A793ABA3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F89789-3B48-408C-B210-00A3C0DC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6A17FC4-D5D9-4775-B33E-193A0B88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5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2F661-082E-42E6-8E85-D46AD02B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75838F-E5E9-49AA-97CF-9B8A0A7D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7A9386-5F82-495E-A543-5C918991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33577F-61A1-4B01-B1A5-9EBE4ED7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68CC77-5FC2-4BE9-BEF2-E4AC9306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C459C9-01C5-43E0-8D49-8B908851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1A1D51-7F35-4094-B00D-7DBF08F7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6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68E0D2-F3B4-4D50-906B-34A5699A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9D9846-6A8C-4A6D-BE36-5072E7FC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0497A6-9AFC-431A-9E82-9175025F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1A1430-2789-4823-BC3A-BA3D08BF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1B4396-8AF1-4302-B02C-036C6C74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A9C1DF-C3F8-4700-A4CD-5A6FC2DC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1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3B496-CC9A-4685-BC0A-12737476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814171-E6E1-4207-BAF2-E2AEE782A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56AD9D-F41C-4AD7-9440-0F40E866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16DB2E-15E5-412F-9DDD-7E1F4D82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74FB34-8E0F-44B3-A743-8608D7A1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D86348-B81D-49EB-894C-FE411B3F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2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3020-9868-4C7F-9D4B-E949CE43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00A013-CE5D-47D8-89A9-902C05B0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7F3963-2D5D-44F3-BCD8-76877DE36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1D5A-96B1-49A1-8D1B-A90DAA32BF2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06BA7D-612E-4CD9-93EF-DD4BE4832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D36D95-4151-4079-A334-AAA01FEA0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6A46-B282-4BB7-A2B7-B88237108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1CE6C-82F6-45A1-A5F4-C409AD3DC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BB4712-F4D1-49AC-884D-151FAF66A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AC6297-BBC5-410A-BE8E-75371D88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" y="0"/>
            <a:ext cx="1219013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062F27-1EE5-4CBB-B2C7-58E5576F1536}"/>
              </a:ext>
            </a:extLst>
          </p:cNvPr>
          <p:cNvSpPr txBox="1"/>
          <p:nvPr/>
        </p:nvSpPr>
        <p:spPr>
          <a:xfrm>
            <a:off x="3050795" y="4244829"/>
            <a:ext cx="609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bg1"/>
              </a:solidFill>
              <a:latin typeface="HeliosCondBlack" panose="04000500000000000000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8A67EB-4800-4E54-B143-E8C022FF79B6}"/>
              </a:ext>
            </a:extLst>
          </p:cNvPr>
          <p:cNvSpPr txBox="1"/>
          <p:nvPr/>
        </p:nvSpPr>
        <p:spPr>
          <a:xfrm>
            <a:off x="3008850" y="3964880"/>
            <a:ext cx="613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HeliosCond" panose="020B0500000000000000" pitchFamily="34" charset="0"/>
              </a:rPr>
              <a:t>регион/город/село образовательной организации, наименование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2250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образовательной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22824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школьного музея </a:t>
            </a:r>
          </a:p>
        </p:txBody>
      </p:sp>
    </p:spTree>
    <p:extLst>
      <p:ext uri="{BB962C8B-B14F-4D97-AF65-F5344CB8AC3E}">
        <p14:creationId xmlns:p14="http://schemas.microsoft.com/office/powerpoint/2010/main" val="162373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</p:spTree>
    <p:extLst>
      <p:ext uri="{BB962C8B-B14F-4D97-AF65-F5344CB8AC3E}">
        <p14:creationId xmlns:p14="http://schemas.microsoft.com/office/powerpoint/2010/main" val="162232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</p:spTree>
    <p:extLst>
      <p:ext uri="{BB962C8B-B14F-4D97-AF65-F5344CB8AC3E}">
        <p14:creationId xmlns:p14="http://schemas.microsoft.com/office/powerpoint/2010/main" val="349253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</p:spTree>
    <p:extLst>
      <p:ext uri="{BB962C8B-B14F-4D97-AF65-F5344CB8AC3E}">
        <p14:creationId xmlns:p14="http://schemas.microsoft.com/office/powerpoint/2010/main" val="245123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</p:spTree>
    <p:extLst>
      <p:ext uri="{BB962C8B-B14F-4D97-AF65-F5344CB8AC3E}">
        <p14:creationId xmlns:p14="http://schemas.microsoft.com/office/powerpoint/2010/main" val="210797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  <a:p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</p:spTree>
    <p:extLst>
      <p:ext uri="{BB962C8B-B14F-4D97-AF65-F5344CB8AC3E}">
        <p14:creationId xmlns:p14="http://schemas.microsoft.com/office/powerpoint/2010/main" val="35170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EB7B9-6113-48F2-B9CC-81713DAC4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A284A1-2BEF-4164-9AC5-FEA84C9CD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28F8EA-98DE-4DA8-9FFE-6B032CD0D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" y="0"/>
            <a:ext cx="121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744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HeliosCond</vt:lpstr>
      <vt:lpstr>HeliosCondBlack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Zaplavskaya Tatiana</dc:creator>
  <cp:lastModifiedBy>Учетная запись Майкрософт</cp:lastModifiedBy>
  <cp:revision>7</cp:revision>
  <dcterms:created xsi:type="dcterms:W3CDTF">2022-03-03T11:04:54Z</dcterms:created>
  <dcterms:modified xsi:type="dcterms:W3CDTF">2023-03-22T20:19:32Z</dcterms:modified>
</cp:coreProperties>
</file>